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Tomorrow" charset="1" panose="00000000000000000000"/>
      <p:regular r:id="rId20"/>
    </p:embeddedFont>
    <p:embeddedFont>
      <p:font typeface="HK Modular" charset="1" panose="00000800000000000000"/>
      <p:regular r:id="rId21"/>
    </p:embeddedFont>
    <p:embeddedFont>
      <p:font typeface="Open Sans Bold" charset="1" panose="020B0806030504020204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4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svg" Type="http://schemas.openxmlformats.org/officeDocument/2006/relationships/image"/><Relationship Id="rId4" Target="../media/image14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6.png" Type="http://schemas.openxmlformats.org/officeDocument/2006/relationships/image"/><Relationship Id="rId4" Target="../media/image3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png" Type="http://schemas.openxmlformats.org/officeDocument/2006/relationships/image"/><Relationship Id="rId12" Target="../media/image29.png" Type="http://schemas.openxmlformats.org/officeDocument/2006/relationships/image"/><Relationship Id="rId13" Target="../media/image44.png" Type="http://schemas.openxmlformats.org/officeDocument/2006/relationships/image"/><Relationship Id="rId14" Target="../media/image3.png" Type="http://schemas.openxmlformats.org/officeDocument/2006/relationships/image"/><Relationship Id="rId15" Target="../media/image45.png" Type="http://schemas.openxmlformats.org/officeDocument/2006/relationships/image"/><Relationship Id="rId16" Target="../media/image46.png" Type="http://schemas.openxmlformats.org/officeDocument/2006/relationships/image"/><Relationship Id="rId17" Target="../media/image27.png" Type="http://schemas.openxmlformats.org/officeDocument/2006/relationships/image"/><Relationship Id="rId18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39.png" Type="http://schemas.openxmlformats.org/officeDocument/2006/relationships/image"/><Relationship Id="rId6" Target="../media/image13.png" Type="http://schemas.openxmlformats.org/officeDocument/2006/relationships/image"/><Relationship Id="rId7" Target="../media/image31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Relationship Id="rId6" Target="../media/image14.png" Type="http://schemas.openxmlformats.org/officeDocument/2006/relationships/image"/><Relationship Id="rId7" Target="../media/image19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4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4.png" Type="http://schemas.openxmlformats.org/officeDocument/2006/relationships/image"/><Relationship Id="rId5" Target="../media/image28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10219">
                <a:alpha val="100000"/>
              </a:srgbClr>
            </a:gs>
            <a:gs pos="50000">
              <a:srgbClr val="000224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96500">
            <a:off x="9800342" y="1600542"/>
            <a:ext cx="8877067" cy="7545507"/>
          </a:xfrm>
          <a:custGeom>
            <a:avLst/>
            <a:gdLst/>
            <a:ahLst/>
            <a:cxnLst/>
            <a:rect r="r" b="b" t="t" l="l"/>
            <a:pathLst>
              <a:path h="7545507" w="8877067">
                <a:moveTo>
                  <a:pt x="0" y="0"/>
                </a:moveTo>
                <a:lnTo>
                  <a:pt x="8877066" y="0"/>
                </a:lnTo>
                <a:lnTo>
                  <a:pt x="8877066" y="7545507"/>
                </a:lnTo>
                <a:lnTo>
                  <a:pt x="0" y="7545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99337" y="5411594"/>
            <a:ext cx="8492722" cy="829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62"/>
              </a:lnSpc>
              <a:spcBef>
                <a:spcPct val="0"/>
              </a:spcBef>
            </a:pPr>
            <a:r>
              <a:rPr lang="en-US" sz="4830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Registro de Cambios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9337" y="3912978"/>
            <a:ext cx="8492722" cy="11528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32"/>
              </a:lnSpc>
              <a:spcBef>
                <a:spcPct val="0"/>
              </a:spcBef>
            </a:pPr>
            <a:r>
              <a:rPr lang="en-US" sz="6737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PROYECTO # 1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745"/>
            <a:ext cx="1037426" cy="1037452"/>
            <a:chOff x="0" y="0"/>
            <a:chExt cx="1383234" cy="138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547413" y="2720793"/>
            <a:ext cx="15408568" cy="6606424"/>
          </a:xfrm>
          <a:custGeom>
            <a:avLst/>
            <a:gdLst/>
            <a:ahLst/>
            <a:cxnLst/>
            <a:rect r="r" b="b" t="t" l="l"/>
            <a:pathLst>
              <a:path h="6606424" w="15408568">
                <a:moveTo>
                  <a:pt x="0" y="0"/>
                </a:moveTo>
                <a:lnTo>
                  <a:pt x="15408568" y="0"/>
                </a:lnTo>
                <a:lnTo>
                  <a:pt x="15408568" y="6606423"/>
                </a:lnTo>
                <a:lnTo>
                  <a:pt x="0" y="66064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4557" y="501141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cambio #4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26004" y="936069"/>
            <a:ext cx="6556705" cy="75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ANTES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66732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88634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144000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4699366" y="-687253"/>
            <a:ext cx="5555366" cy="5506757"/>
          </a:xfrm>
          <a:custGeom>
            <a:avLst/>
            <a:gdLst/>
            <a:ahLst/>
            <a:cxnLst/>
            <a:rect r="r" b="b" t="t" l="l"/>
            <a:pathLst>
              <a:path h="5506757" w="5555366">
                <a:moveTo>
                  <a:pt x="0" y="0"/>
                </a:moveTo>
                <a:lnTo>
                  <a:pt x="5555366" y="0"/>
                </a:lnTo>
                <a:lnTo>
                  <a:pt x="5555366" y="5506757"/>
                </a:lnTo>
                <a:lnTo>
                  <a:pt x="0" y="55067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" id="6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8" id="8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sz="2633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743748" y="2654939"/>
            <a:ext cx="10955618" cy="3373472"/>
          </a:xfrm>
          <a:custGeom>
            <a:avLst/>
            <a:gdLst/>
            <a:ahLst/>
            <a:cxnLst/>
            <a:rect r="r" b="b" t="t" l="l"/>
            <a:pathLst>
              <a:path h="3373472" w="10955618">
                <a:moveTo>
                  <a:pt x="0" y="0"/>
                </a:moveTo>
                <a:lnTo>
                  <a:pt x="10955618" y="0"/>
                </a:lnTo>
                <a:lnTo>
                  <a:pt x="10955618" y="3373472"/>
                </a:lnTo>
                <a:lnTo>
                  <a:pt x="0" y="3373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6" t="0" r="-236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54557" y="1141533"/>
            <a:ext cx="15004743" cy="713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Despues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0" y="7097445"/>
            <a:ext cx="17875882" cy="1482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 cambian etiquetas no semanticas por semanticas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5745"/>
            <a:ext cx="1037426" cy="1037452"/>
            <a:chOff x="0" y="0"/>
            <a:chExt cx="1383234" cy="1383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" t="0" r="-1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756929" y="4303752"/>
            <a:ext cx="8531071" cy="2034270"/>
          </a:xfrm>
          <a:custGeom>
            <a:avLst/>
            <a:gdLst/>
            <a:ahLst/>
            <a:cxnLst/>
            <a:rect r="r" b="b" t="t" l="l"/>
            <a:pathLst>
              <a:path h="2034270" w="8531071">
                <a:moveTo>
                  <a:pt x="0" y="0"/>
                </a:moveTo>
                <a:lnTo>
                  <a:pt x="8531071" y="0"/>
                </a:lnTo>
                <a:lnTo>
                  <a:pt x="8531071" y="2034270"/>
                </a:lnTo>
                <a:lnTo>
                  <a:pt x="0" y="20342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974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4390059"/>
            <a:ext cx="9756929" cy="1809753"/>
          </a:xfrm>
          <a:custGeom>
            <a:avLst/>
            <a:gdLst/>
            <a:ahLst/>
            <a:cxnLst/>
            <a:rect r="r" b="b" t="t" l="l"/>
            <a:pathLst>
              <a:path h="1809753" w="9756929">
                <a:moveTo>
                  <a:pt x="0" y="0"/>
                </a:moveTo>
                <a:lnTo>
                  <a:pt x="9756929" y="0"/>
                </a:lnTo>
                <a:lnTo>
                  <a:pt x="9756929" y="1809753"/>
                </a:lnTo>
                <a:lnTo>
                  <a:pt x="0" y="1809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7811490"/>
            <a:ext cx="17907583" cy="14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 agregan etiquetas video para dar dinamismo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254557" y="501141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cambio #4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94785" y="2408417"/>
            <a:ext cx="6556705" cy="75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despues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0785" y="2243803"/>
            <a:ext cx="6556705" cy="75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Antes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85745"/>
            <a:ext cx="1037426" cy="1037452"/>
            <a:chOff x="0" y="0"/>
            <a:chExt cx="1383234" cy="13832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" t="0" r="-1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41961" y="3502170"/>
            <a:ext cx="15604077" cy="2120133"/>
          </a:xfrm>
          <a:custGeom>
            <a:avLst/>
            <a:gdLst/>
            <a:ahLst/>
            <a:cxnLst/>
            <a:rect r="r" b="b" t="t" l="l"/>
            <a:pathLst>
              <a:path h="2120133" w="15604077">
                <a:moveTo>
                  <a:pt x="0" y="0"/>
                </a:moveTo>
                <a:lnTo>
                  <a:pt x="15604078" y="0"/>
                </a:lnTo>
                <a:lnTo>
                  <a:pt x="15604078" y="2120133"/>
                </a:lnTo>
                <a:lnTo>
                  <a:pt x="0" y="21201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92" t="0" r="-79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7811490"/>
            <a:ext cx="17907583" cy="1446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9"/>
              </a:lnSpc>
              <a:spcBef>
                <a:spcPct val="0"/>
              </a:spcBef>
            </a:pPr>
            <a:r>
              <a:rPr lang="en-US" sz="41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se agregan etiquetas de audio para dar dinamismo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54557" y="501141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cambio #4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7096D">
                <a:alpha val="100000"/>
              </a:srgbClr>
            </a:gs>
            <a:gs pos="50000">
              <a:srgbClr val="1A0242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99888" y="-42468"/>
            <a:ext cx="20487775" cy="10371936"/>
          </a:xfrm>
          <a:custGeom>
            <a:avLst/>
            <a:gdLst/>
            <a:ahLst/>
            <a:cxnLst/>
            <a:rect r="r" b="b" t="t" l="l"/>
            <a:pathLst>
              <a:path h="10371936" w="20487775">
                <a:moveTo>
                  <a:pt x="0" y="0"/>
                </a:moveTo>
                <a:lnTo>
                  <a:pt x="20487776" y="0"/>
                </a:lnTo>
                <a:lnTo>
                  <a:pt x="20487776" y="10371936"/>
                </a:lnTo>
                <a:lnTo>
                  <a:pt x="0" y="1037193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432257" y="1215498"/>
            <a:ext cx="5423487" cy="86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92"/>
              </a:lnSpc>
              <a:spcBef>
                <a:spcPct val="0"/>
              </a:spcBef>
            </a:pPr>
            <a:r>
              <a:rPr lang="en-US" sz="499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GRACIAS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188839" y="2746622"/>
            <a:ext cx="1479012" cy="1831594"/>
          </a:xfrm>
          <a:custGeom>
            <a:avLst/>
            <a:gdLst/>
            <a:ahLst/>
            <a:cxnLst/>
            <a:rect r="r" b="b" t="t" l="l"/>
            <a:pathLst>
              <a:path h="1831594" w="1479012">
                <a:moveTo>
                  <a:pt x="0" y="0"/>
                </a:moveTo>
                <a:lnTo>
                  <a:pt x="1479012" y="0"/>
                </a:lnTo>
                <a:lnTo>
                  <a:pt x="1479012" y="1831593"/>
                </a:lnTo>
                <a:lnTo>
                  <a:pt x="0" y="18315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666973" y="2746622"/>
            <a:ext cx="1524802" cy="1831594"/>
          </a:xfrm>
          <a:custGeom>
            <a:avLst/>
            <a:gdLst/>
            <a:ahLst/>
            <a:cxnLst/>
            <a:rect r="r" b="b" t="t" l="l"/>
            <a:pathLst>
              <a:path h="1831594" w="1524802">
                <a:moveTo>
                  <a:pt x="0" y="0"/>
                </a:moveTo>
                <a:lnTo>
                  <a:pt x="1524801" y="0"/>
                </a:lnTo>
                <a:lnTo>
                  <a:pt x="1524801" y="1831593"/>
                </a:lnTo>
                <a:lnTo>
                  <a:pt x="0" y="18315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884104" y="2746622"/>
            <a:ext cx="1785804" cy="1831594"/>
          </a:xfrm>
          <a:custGeom>
            <a:avLst/>
            <a:gdLst/>
            <a:ahLst/>
            <a:cxnLst/>
            <a:rect r="r" b="b" t="t" l="l"/>
            <a:pathLst>
              <a:path h="1831594" w="1785804">
                <a:moveTo>
                  <a:pt x="0" y="0"/>
                </a:moveTo>
                <a:lnTo>
                  <a:pt x="1785804" y="0"/>
                </a:lnTo>
                <a:lnTo>
                  <a:pt x="1785804" y="1831593"/>
                </a:lnTo>
                <a:lnTo>
                  <a:pt x="0" y="183159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784780" y="2746622"/>
            <a:ext cx="2102260" cy="1831594"/>
          </a:xfrm>
          <a:custGeom>
            <a:avLst/>
            <a:gdLst/>
            <a:ahLst/>
            <a:cxnLst/>
            <a:rect r="r" b="b" t="t" l="l"/>
            <a:pathLst>
              <a:path h="1831594" w="2102260">
                <a:moveTo>
                  <a:pt x="0" y="0"/>
                </a:moveTo>
                <a:lnTo>
                  <a:pt x="2102260" y="0"/>
                </a:lnTo>
                <a:lnTo>
                  <a:pt x="2102260" y="1831593"/>
                </a:lnTo>
                <a:lnTo>
                  <a:pt x="0" y="18315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20149" y="2746622"/>
            <a:ext cx="2167566" cy="1831594"/>
          </a:xfrm>
          <a:custGeom>
            <a:avLst/>
            <a:gdLst/>
            <a:ahLst/>
            <a:cxnLst/>
            <a:rect r="r" b="b" t="t" l="l"/>
            <a:pathLst>
              <a:path h="1831594" w="2167566">
                <a:moveTo>
                  <a:pt x="0" y="0"/>
                </a:moveTo>
                <a:lnTo>
                  <a:pt x="2167567" y="0"/>
                </a:lnTo>
                <a:lnTo>
                  <a:pt x="2167567" y="1831593"/>
                </a:lnTo>
                <a:lnTo>
                  <a:pt x="0" y="18315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875179" y="7426706"/>
            <a:ext cx="1792672" cy="1831594"/>
          </a:xfrm>
          <a:custGeom>
            <a:avLst/>
            <a:gdLst/>
            <a:ahLst/>
            <a:cxnLst/>
            <a:rect r="r" b="b" t="t" l="l"/>
            <a:pathLst>
              <a:path h="1831594" w="1792672">
                <a:moveTo>
                  <a:pt x="0" y="0"/>
                </a:moveTo>
                <a:lnTo>
                  <a:pt x="1792672" y="0"/>
                </a:lnTo>
                <a:lnTo>
                  <a:pt x="1792672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190667" y="7426706"/>
            <a:ext cx="1414906" cy="1831594"/>
          </a:xfrm>
          <a:custGeom>
            <a:avLst/>
            <a:gdLst/>
            <a:ahLst/>
            <a:cxnLst/>
            <a:rect r="r" b="b" t="t" l="l"/>
            <a:pathLst>
              <a:path h="1831594" w="1414906">
                <a:moveTo>
                  <a:pt x="0" y="0"/>
                </a:moveTo>
                <a:lnTo>
                  <a:pt x="1414906" y="0"/>
                </a:lnTo>
                <a:lnTo>
                  <a:pt x="1414906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83260" y="7426706"/>
            <a:ext cx="1437801" cy="1831594"/>
          </a:xfrm>
          <a:custGeom>
            <a:avLst/>
            <a:gdLst/>
            <a:ahLst/>
            <a:cxnLst/>
            <a:rect r="r" b="b" t="t" l="l"/>
            <a:pathLst>
              <a:path h="1831594" w="1437801">
                <a:moveTo>
                  <a:pt x="0" y="0"/>
                </a:moveTo>
                <a:lnTo>
                  <a:pt x="1437801" y="0"/>
                </a:lnTo>
                <a:lnTo>
                  <a:pt x="1437801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780432" y="7426706"/>
            <a:ext cx="1433222" cy="1831594"/>
          </a:xfrm>
          <a:custGeom>
            <a:avLst/>
            <a:gdLst/>
            <a:ahLst/>
            <a:cxnLst/>
            <a:rect r="r" b="b" t="t" l="l"/>
            <a:pathLst>
              <a:path h="1831594" w="1433222">
                <a:moveTo>
                  <a:pt x="0" y="0"/>
                </a:moveTo>
                <a:lnTo>
                  <a:pt x="1433222" y="0"/>
                </a:lnTo>
                <a:lnTo>
                  <a:pt x="1433222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2620149" y="7426706"/>
            <a:ext cx="1890677" cy="1831594"/>
          </a:xfrm>
          <a:custGeom>
            <a:avLst/>
            <a:gdLst/>
            <a:ahLst/>
            <a:cxnLst/>
            <a:rect r="r" b="b" t="t" l="l"/>
            <a:pathLst>
              <a:path h="1831594" w="1890677">
                <a:moveTo>
                  <a:pt x="0" y="0"/>
                </a:moveTo>
                <a:lnTo>
                  <a:pt x="1890678" y="0"/>
                </a:lnTo>
                <a:lnTo>
                  <a:pt x="1890678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513035" y="5086664"/>
            <a:ext cx="2154816" cy="1831594"/>
          </a:xfrm>
          <a:custGeom>
            <a:avLst/>
            <a:gdLst/>
            <a:ahLst/>
            <a:cxnLst/>
            <a:rect r="r" b="b" t="t" l="l"/>
            <a:pathLst>
              <a:path h="1831594" w="2154816">
                <a:moveTo>
                  <a:pt x="0" y="0"/>
                </a:moveTo>
                <a:lnTo>
                  <a:pt x="2154816" y="0"/>
                </a:lnTo>
                <a:lnTo>
                  <a:pt x="2154816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547638" y="5086664"/>
            <a:ext cx="1871360" cy="1831594"/>
          </a:xfrm>
          <a:custGeom>
            <a:avLst/>
            <a:gdLst/>
            <a:ahLst/>
            <a:cxnLst/>
            <a:rect r="r" b="b" t="t" l="l"/>
            <a:pathLst>
              <a:path h="1831594" w="1871360">
                <a:moveTo>
                  <a:pt x="0" y="0"/>
                </a:moveTo>
                <a:lnTo>
                  <a:pt x="1871360" y="0"/>
                </a:lnTo>
                <a:lnTo>
                  <a:pt x="1871360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995195" y="5086664"/>
            <a:ext cx="1458406" cy="1831594"/>
          </a:xfrm>
          <a:custGeom>
            <a:avLst/>
            <a:gdLst/>
            <a:ahLst/>
            <a:cxnLst/>
            <a:rect r="r" b="b" t="t" l="l"/>
            <a:pathLst>
              <a:path h="1831594" w="1458406">
                <a:moveTo>
                  <a:pt x="0" y="0"/>
                </a:moveTo>
                <a:lnTo>
                  <a:pt x="1458407" y="0"/>
                </a:lnTo>
                <a:lnTo>
                  <a:pt x="1458407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5149697" y="5086664"/>
            <a:ext cx="1751461" cy="1831594"/>
          </a:xfrm>
          <a:custGeom>
            <a:avLst/>
            <a:gdLst/>
            <a:ahLst/>
            <a:cxnLst/>
            <a:rect r="r" b="b" t="t" l="l"/>
            <a:pathLst>
              <a:path h="1831594" w="1751461">
                <a:moveTo>
                  <a:pt x="0" y="0"/>
                </a:moveTo>
                <a:lnTo>
                  <a:pt x="1751462" y="0"/>
                </a:lnTo>
                <a:lnTo>
                  <a:pt x="1751462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20149" y="5086664"/>
            <a:ext cx="1435512" cy="1831594"/>
          </a:xfrm>
          <a:custGeom>
            <a:avLst/>
            <a:gdLst/>
            <a:ahLst/>
            <a:cxnLst/>
            <a:rect r="r" b="b" t="t" l="l"/>
            <a:pathLst>
              <a:path h="1831594" w="1435512">
                <a:moveTo>
                  <a:pt x="0" y="0"/>
                </a:moveTo>
                <a:lnTo>
                  <a:pt x="1435512" y="0"/>
                </a:lnTo>
                <a:lnTo>
                  <a:pt x="1435512" y="1831594"/>
                </a:lnTo>
                <a:lnTo>
                  <a:pt x="0" y="1831594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630D69">
                <a:alpha val="100000"/>
              </a:srgbClr>
            </a:gs>
            <a:gs pos="50000">
              <a:srgbClr val="240753">
                <a:alpha val="100000"/>
              </a:srgbClr>
            </a:gs>
            <a:gs pos="100000">
              <a:srgbClr val="2A053D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824369" y="2552264"/>
            <a:ext cx="15261267" cy="5182472"/>
          </a:xfrm>
          <a:custGeom>
            <a:avLst/>
            <a:gdLst/>
            <a:ahLst/>
            <a:cxnLst/>
            <a:rect r="r" b="b" t="t" l="l"/>
            <a:pathLst>
              <a:path h="5182472" w="15261267">
                <a:moveTo>
                  <a:pt x="0" y="0"/>
                </a:moveTo>
                <a:lnTo>
                  <a:pt x="15261267" y="0"/>
                </a:lnTo>
                <a:lnTo>
                  <a:pt x="15261267" y="5182472"/>
                </a:lnTo>
                <a:lnTo>
                  <a:pt x="0" y="51824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3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15609" y="2505160"/>
            <a:ext cx="4960720" cy="5553045"/>
          </a:xfrm>
          <a:custGeom>
            <a:avLst/>
            <a:gdLst/>
            <a:ahLst/>
            <a:cxnLst/>
            <a:rect r="r" b="b" t="t" l="l"/>
            <a:pathLst>
              <a:path h="5553045" w="4960720">
                <a:moveTo>
                  <a:pt x="0" y="0"/>
                </a:moveTo>
                <a:lnTo>
                  <a:pt x="4960720" y="0"/>
                </a:lnTo>
                <a:lnTo>
                  <a:pt x="4960720" y="5553045"/>
                </a:lnTo>
                <a:lnTo>
                  <a:pt x="0" y="55530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6727635" y="6795586"/>
            <a:ext cx="1998820" cy="199882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7333" r="0" b="-17333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778547" y="3668215"/>
            <a:ext cx="1896997" cy="1916081"/>
          </a:xfrm>
          <a:custGeom>
            <a:avLst/>
            <a:gdLst/>
            <a:ahLst/>
            <a:cxnLst/>
            <a:rect r="r" b="b" t="t" l="l"/>
            <a:pathLst>
              <a:path h="1916081" w="1896997">
                <a:moveTo>
                  <a:pt x="0" y="0"/>
                </a:moveTo>
                <a:lnTo>
                  <a:pt x="1896997" y="0"/>
                </a:lnTo>
                <a:lnTo>
                  <a:pt x="1896997" y="1916081"/>
                </a:lnTo>
                <a:lnTo>
                  <a:pt x="0" y="19160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238254" y="2133545"/>
            <a:ext cx="8162764" cy="7723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256"/>
              </a:lnSpc>
              <a:spcBef>
                <a:spcPct val="0"/>
              </a:spcBef>
            </a:pPr>
            <a:r>
              <a:rPr lang="en-US" sz="4468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EQUIPO DE TRABAJO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4023638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Brandon Daniel Barrantes Calderón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44000" y="7718796"/>
            <a:ext cx="8741092" cy="602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60"/>
              </a:lnSpc>
              <a:spcBef>
                <a:spcPct val="0"/>
              </a:spcBef>
            </a:pPr>
            <a:r>
              <a:rPr lang="en-US" sz="3471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Luis Fernando  Quirós Navarro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224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496BE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1717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464813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922134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3977872" y="-61426"/>
            <a:ext cx="4601845" cy="3612448"/>
          </a:xfrm>
          <a:custGeom>
            <a:avLst/>
            <a:gdLst/>
            <a:ahLst/>
            <a:cxnLst/>
            <a:rect r="r" b="b" t="t" l="l"/>
            <a:pathLst>
              <a:path h="3612448" w="4601845">
                <a:moveTo>
                  <a:pt x="0" y="0"/>
                </a:moveTo>
                <a:lnTo>
                  <a:pt x="4601845" y="0"/>
                </a:lnTo>
                <a:lnTo>
                  <a:pt x="4601845" y="3612449"/>
                </a:lnTo>
                <a:lnTo>
                  <a:pt x="0" y="36124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2258466" y="2859805"/>
            <a:ext cx="13771067" cy="5869917"/>
          </a:xfrm>
          <a:custGeom>
            <a:avLst/>
            <a:gdLst/>
            <a:ahLst/>
            <a:cxnLst/>
            <a:rect r="r" b="b" t="t" l="l"/>
            <a:pathLst>
              <a:path h="5869917" w="13771067">
                <a:moveTo>
                  <a:pt x="0" y="0"/>
                </a:moveTo>
                <a:lnTo>
                  <a:pt x="13771068" y="0"/>
                </a:lnTo>
                <a:lnTo>
                  <a:pt x="13771068" y="5869917"/>
                </a:lnTo>
                <a:lnTo>
                  <a:pt x="0" y="586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759294" y="3867191"/>
            <a:ext cx="10769411" cy="2702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6"/>
              </a:lnSpc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La página propuesta esta basada en la exitosa saga de juegos CALL  OF  DUTY.</a:t>
            </a:r>
          </a:p>
          <a:p>
            <a:pPr algn="l">
              <a:lnSpc>
                <a:spcPts val="4336"/>
              </a:lnSpc>
            </a:pPr>
          </a:p>
          <a:p>
            <a:pPr algn="l">
              <a:lnSpc>
                <a:spcPts val="4336"/>
              </a:lnSpc>
              <a:spcBef>
                <a:spcPct val="0"/>
              </a:spcBef>
            </a:pPr>
            <a:r>
              <a:rPr lang="en-US" sz="3097">
                <a:solidFill>
                  <a:srgbClr val="FFFFFF"/>
                </a:solidFill>
                <a:latin typeface="Tomorrow"/>
                <a:ea typeface="Tomorrow"/>
                <a:cs typeface="Tomorrow"/>
                <a:sym typeface="Tomorrow"/>
              </a:rPr>
              <a:t>Se mantiene la escensia de la maqueta original, pero se realizan algunos cambios importantes</a:t>
            </a:r>
          </a:p>
        </p:txBody>
      </p:sp>
      <p:sp>
        <p:nvSpPr>
          <p:cNvPr name="Freeform 8" id="8"/>
          <p:cNvSpPr/>
          <p:nvPr/>
        </p:nvSpPr>
        <p:spPr>
          <a:xfrm flipH="true" flipV="false" rot="0">
            <a:off x="13809100" y="5452653"/>
            <a:ext cx="4973254" cy="5100773"/>
          </a:xfrm>
          <a:custGeom>
            <a:avLst/>
            <a:gdLst/>
            <a:ahLst/>
            <a:cxnLst/>
            <a:rect r="r" b="b" t="t" l="l"/>
            <a:pathLst>
              <a:path h="5100773" w="4973254">
                <a:moveTo>
                  <a:pt x="4973254" y="0"/>
                </a:moveTo>
                <a:lnTo>
                  <a:pt x="0" y="0"/>
                </a:lnTo>
                <a:lnTo>
                  <a:pt x="0" y="5100773"/>
                </a:lnTo>
                <a:lnTo>
                  <a:pt x="4973254" y="5100773"/>
                </a:lnTo>
                <a:lnTo>
                  <a:pt x="4973254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4557" y="1141533"/>
            <a:ext cx="6428390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Propuesta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021921" y="1028700"/>
            <a:ext cx="1037426" cy="1037426"/>
            <a:chOff x="0" y="0"/>
            <a:chExt cx="1383234" cy="138323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83234" cy="1383234"/>
            </a:xfrm>
            <a:custGeom>
              <a:avLst/>
              <a:gdLst/>
              <a:ahLst/>
              <a:cxnLst/>
              <a:rect r="r" b="b" t="t" l="l"/>
              <a:pathLst>
                <a:path h="1383234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34"/>
                  </a:lnTo>
                  <a:lnTo>
                    <a:pt x="0" y="13832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433422" y="380811"/>
              <a:ext cx="516391" cy="573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  <a:r>
                <a:rPr lang="en-US" b="true" sz="2633" strike="noStrike" u="none">
                  <a:solidFill>
                    <a:srgbClr val="FFFFFF"/>
                  </a:solidFill>
                  <a:latin typeface="HK Modular"/>
                  <a:ea typeface="HK Modular"/>
                  <a:cs typeface="HK Modular"/>
                  <a:sym typeface="HK Modular"/>
                </a:rPr>
                <a:t>1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14229" y="3881077"/>
            <a:ext cx="9076411" cy="4697043"/>
          </a:xfrm>
          <a:custGeom>
            <a:avLst/>
            <a:gdLst/>
            <a:ahLst/>
            <a:cxnLst/>
            <a:rect r="r" b="b" t="t" l="l"/>
            <a:pathLst>
              <a:path h="4697043" w="9076411">
                <a:moveTo>
                  <a:pt x="0" y="0"/>
                </a:moveTo>
                <a:lnTo>
                  <a:pt x="9076411" y="0"/>
                </a:lnTo>
                <a:lnTo>
                  <a:pt x="9076411" y="4697043"/>
                </a:lnTo>
                <a:lnTo>
                  <a:pt x="0" y="469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290640" y="3881077"/>
            <a:ext cx="8997360" cy="4656134"/>
          </a:xfrm>
          <a:custGeom>
            <a:avLst/>
            <a:gdLst/>
            <a:ahLst/>
            <a:cxnLst/>
            <a:rect r="r" b="b" t="t" l="l"/>
            <a:pathLst>
              <a:path h="4656134" w="8997360">
                <a:moveTo>
                  <a:pt x="0" y="0"/>
                </a:moveTo>
                <a:lnTo>
                  <a:pt x="8997360" y="0"/>
                </a:lnTo>
                <a:lnTo>
                  <a:pt x="8997360" y="4656134"/>
                </a:lnTo>
                <a:lnTo>
                  <a:pt x="0" y="465613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1921" y="1028700"/>
            <a:ext cx="1037426" cy="1037452"/>
            <a:chOff x="0" y="0"/>
            <a:chExt cx="1383234" cy="138326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" t="0" r="-1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900861" y="4482256"/>
            <a:ext cx="7570877" cy="3298565"/>
          </a:xfrm>
          <a:custGeom>
            <a:avLst/>
            <a:gdLst/>
            <a:ahLst/>
            <a:cxnLst/>
            <a:rect r="r" b="b" t="t" l="l"/>
            <a:pathLst>
              <a:path h="3298565" w="7570877">
                <a:moveTo>
                  <a:pt x="0" y="0"/>
                </a:moveTo>
                <a:lnTo>
                  <a:pt x="7570878" y="0"/>
                </a:lnTo>
                <a:lnTo>
                  <a:pt x="7570878" y="3298565"/>
                </a:lnTo>
                <a:lnTo>
                  <a:pt x="0" y="329856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569444" y="4961062"/>
            <a:ext cx="8439752" cy="2340953"/>
          </a:xfrm>
          <a:custGeom>
            <a:avLst/>
            <a:gdLst/>
            <a:ahLst/>
            <a:cxnLst/>
            <a:rect r="r" b="b" t="t" l="l"/>
            <a:pathLst>
              <a:path h="2340953" w="8439752">
                <a:moveTo>
                  <a:pt x="0" y="0"/>
                </a:moveTo>
                <a:lnTo>
                  <a:pt x="8439752" y="0"/>
                </a:lnTo>
                <a:lnTo>
                  <a:pt x="8439752" y="2340953"/>
                </a:lnTo>
                <a:lnTo>
                  <a:pt x="0" y="234095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254557" y="1141533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CAMBIO #1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407947" y="3432050"/>
            <a:ext cx="6556705" cy="44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ANTES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72370" y="3432050"/>
            <a:ext cx="6686930" cy="4490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25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DESPUES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346030"/>
            <a:ext cx="22643459" cy="2956916"/>
          </a:xfrm>
          <a:custGeom>
            <a:avLst/>
            <a:gdLst/>
            <a:ahLst/>
            <a:cxnLst/>
            <a:rect r="r" b="b" t="t" l="l"/>
            <a:pathLst>
              <a:path h="2956916" w="22643459">
                <a:moveTo>
                  <a:pt x="0" y="0"/>
                </a:moveTo>
                <a:lnTo>
                  <a:pt x="22643459" y="0"/>
                </a:lnTo>
                <a:lnTo>
                  <a:pt x="22643459" y="2956916"/>
                </a:lnTo>
                <a:lnTo>
                  <a:pt x="0" y="29569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74" t="0" r="-3736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117101" y="1421521"/>
            <a:ext cx="872958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Diseño Original no lo tiene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745"/>
            <a:ext cx="1037426" cy="1037452"/>
            <a:chOff x="0" y="0"/>
            <a:chExt cx="1383234" cy="138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915622" y="1741698"/>
            <a:ext cx="8577467" cy="8545302"/>
          </a:xfrm>
          <a:custGeom>
            <a:avLst/>
            <a:gdLst/>
            <a:ahLst/>
            <a:cxnLst/>
            <a:rect r="r" b="b" t="t" l="l"/>
            <a:pathLst>
              <a:path h="8545302" w="8577467">
                <a:moveTo>
                  <a:pt x="0" y="0"/>
                </a:moveTo>
                <a:lnTo>
                  <a:pt x="8577468" y="0"/>
                </a:lnTo>
                <a:lnTo>
                  <a:pt x="8577468" y="8545302"/>
                </a:lnTo>
                <a:lnTo>
                  <a:pt x="0" y="8545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4557" y="501141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cambio #2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4827086" y="586866"/>
            <a:ext cx="3070461" cy="3802429"/>
          </a:xfrm>
          <a:custGeom>
            <a:avLst/>
            <a:gdLst/>
            <a:ahLst/>
            <a:cxnLst/>
            <a:rect r="r" b="b" t="t" l="l"/>
            <a:pathLst>
              <a:path h="3802429" w="3070461">
                <a:moveTo>
                  <a:pt x="0" y="0"/>
                </a:moveTo>
                <a:lnTo>
                  <a:pt x="3070461" y="0"/>
                </a:lnTo>
                <a:lnTo>
                  <a:pt x="3070461" y="3802429"/>
                </a:lnTo>
                <a:lnTo>
                  <a:pt x="0" y="38024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57440" y="2860836"/>
            <a:ext cx="1458182" cy="7200900"/>
          </a:xfrm>
          <a:custGeom>
            <a:avLst/>
            <a:gdLst/>
            <a:ahLst/>
            <a:cxnLst/>
            <a:rect r="r" b="b" t="t" l="l"/>
            <a:pathLst>
              <a:path h="7200900" w="1458182">
                <a:moveTo>
                  <a:pt x="0" y="0"/>
                </a:moveTo>
                <a:lnTo>
                  <a:pt x="1458182" y="0"/>
                </a:lnTo>
                <a:lnTo>
                  <a:pt x="1458182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926004" y="945594"/>
            <a:ext cx="6556705" cy="713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40"/>
              </a:lnSpc>
              <a:spcBef>
                <a:spcPct val="0"/>
              </a:spcBef>
            </a:pPr>
            <a:r>
              <a:rPr lang="en-US" sz="41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ANTES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1942289" y="5871868"/>
            <a:ext cx="8815611" cy="55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69"/>
              </a:lnSpc>
              <a:spcBef>
                <a:spcPct val="0"/>
              </a:spcBef>
            </a:pPr>
            <a:r>
              <a:rPr lang="en-US" sz="3264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fuera container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610767"/>
            <a:ext cx="11301259" cy="3065466"/>
          </a:xfrm>
          <a:custGeom>
            <a:avLst/>
            <a:gdLst/>
            <a:ahLst/>
            <a:cxnLst/>
            <a:rect r="r" b="b" t="t" l="l"/>
            <a:pathLst>
              <a:path h="3065466" w="11301259">
                <a:moveTo>
                  <a:pt x="0" y="0"/>
                </a:moveTo>
                <a:lnTo>
                  <a:pt x="11301258" y="0"/>
                </a:lnTo>
                <a:lnTo>
                  <a:pt x="11301258" y="3065466"/>
                </a:lnTo>
                <a:lnTo>
                  <a:pt x="0" y="30654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0535" y="1208626"/>
            <a:ext cx="6686930" cy="87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0"/>
              </a:lnSpc>
              <a:spcBef>
                <a:spcPct val="0"/>
              </a:spcBef>
            </a:pPr>
            <a:r>
              <a:rPr lang="en-US" sz="50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DESPUES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2963363" y="1313401"/>
            <a:ext cx="3662532" cy="3830099"/>
          </a:xfrm>
          <a:custGeom>
            <a:avLst/>
            <a:gdLst/>
            <a:ahLst/>
            <a:cxnLst/>
            <a:rect r="r" b="b" t="t" l="l"/>
            <a:pathLst>
              <a:path h="3830099" w="3662532">
                <a:moveTo>
                  <a:pt x="0" y="0"/>
                </a:moveTo>
                <a:lnTo>
                  <a:pt x="3662533" y="0"/>
                </a:lnTo>
                <a:lnTo>
                  <a:pt x="3662533" y="3830099"/>
                </a:lnTo>
                <a:lnTo>
                  <a:pt x="0" y="38300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78821" y="7513941"/>
            <a:ext cx="9530358" cy="7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Dentro del contenedor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1790" y="-4462290"/>
            <a:ext cx="19211580" cy="19211580"/>
          </a:xfrm>
          <a:custGeom>
            <a:avLst/>
            <a:gdLst/>
            <a:ahLst/>
            <a:cxnLst/>
            <a:rect r="r" b="b" t="t" l="l"/>
            <a:pathLst>
              <a:path h="19211580" w="19211580">
                <a:moveTo>
                  <a:pt x="0" y="0"/>
                </a:moveTo>
                <a:lnTo>
                  <a:pt x="19211580" y="0"/>
                </a:lnTo>
                <a:lnTo>
                  <a:pt x="19211580" y="19211580"/>
                </a:lnTo>
                <a:lnTo>
                  <a:pt x="0" y="19211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85745"/>
            <a:ext cx="1037426" cy="1037452"/>
            <a:chOff x="0" y="0"/>
            <a:chExt cx="1383234" cy="138326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83234" cy="1383269"/>
            </a:xfrm>
            <a:custGeom>
              <a:avLst/>
              <a:gdLst/>
              <a:ahLst/>
              <a:cxnLst/>
              <a:rect r="r" b="b" t="t" l="l"/>
              <a:pathLst>
                <a:path h="1383269" w="1383234">
                  <a:moveTo>
                    <a:pt x="0" y="0"/>
                  </a:moveTo>
                  <a:lnTo>
                    <a:pt x="1383234" y="0"/>
                  </a:lnTo>
                  <a:lnTo>
                    <a:pt x="1383234" y="1383269"/>
                  </a:lnTo>
                  <a:lnTo>
                    <a:pt x="0" y="13832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" t="0" r="-1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433422" y="380811"/>
              <a:ext cx="516391" cy="5740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87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07769" y="3201477"/>
            <a:ext cx="15193174" cy="4918790"/>
          </a:xfrm>
          <a:custGeom>
            <a:avLst/>
            <a:gdLst/>
            <a:ahLst/>
            <a:cxnLst/>
            <a:rect r="r" b="b" t="t" l="l"/>
            <a:pathLst>
              <a:path h="4918790" w="15193174">
                <a:moveTo>
                  <a:pt x="0" y="0"/>
                </a:moveTo>
                <a:lnTo>
                  <a:pt x="15193174" y="0"/>
                </a:lnTo>
                <a:lnTo>
                  <a:pt x="15193174" y="4918790"/>
                </a:lnTo>
                <a:lnTo>
                  <a:pt x="0" y="4918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254557" y="501141"/>
            <a:ext cx="15004743" cy="726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cambio #3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926004" y="936069"/>
            <a:ext cx="6556705" cy="7557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120"/>
              </a:lnSpc>
              <a:spcBef>
                <a:spcPct val="0"/>
              </a:spcBef>
            </a:pPr>
            <a:r>
              <a:rPr lang="en-US" sz="43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ANTES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851446" y="1227258"/>
            <a:ext cx="2949498" cy="3769326"/>
          </a:xfrm>
          <a:custGeom>
            <a:avLst/>
            <a:gdLst/>
            <a:ahLst/>
            <a:cxnLst/>
            <a:rect r="r" b="b" t="t" l="l"/>
            <a:pathLst>
              <a:path h="3769326" w="2949498">
                <a:moveTo>
                  <a:pt x="0" y="0"/>
                </a:moveTo>
                <a:lnTo>
                  <a:pt x="2949497" y="0"/>
                </a:lnTo>
                <a:lnTo>
                  <a:pt x="2949497" y="3769326"/>
                </a:lnTo>
                <a:lnTo>
                  <a:pt x="0" y="37693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25737" y="8850490"/>
            <a:ext cx="14836527" cy="729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69"/>
              </a:lnSpc>
              <a:spcBef>
                <a:spcPct val="0"/>
              </a:spcBef>
            </a:pPr>
            <a:r>
              <a:rPr lang="en-US" sz="4263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Contenido “Flotando” fuera de main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607B">
                <a:alpha val="100000"/>
              </a:srgbClr>
            </a:gs>
            <a:gs pos="50000">
              <a:srgbClr val="010219">
                <a:alpha val="100000"/>
              </a:srgbClr>
            </a:gs>
            <a:gs pos="100000">
              <a:srgbClr val="000224">
                <a:alpha val="100000"/>
              </a:srgbClr>
            </a:gs>
          </a:gsLst>
          <a:lin ang="54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493371" y="3137527"/>
            <a:ext cx="11301259" cy="4011947"/>
          </a:xfrm>
          <a:custGeom>
            <a:avLst/>
            <a:gdLst/>
            <a:ahLst/>
            <a:cxnLst/>
            <a:rect r="r" b="b" t="t" l="l"/>
            <a:pathLst>
              <a:path h="4011947" w="11301259">
                <a:moveTo>
                  <a:pt x="0" y="0"/>
                </a:moveTo>
                <a:lnTo>
                  <a:pt x="11301258" y="0"/>
                </a:lnTo>
                <a:lnTo>
                  <a:pt x="11301258" y="4011946"/>
                </a:lnTo>
                <a:lnTo>
                  <a:pt x="0" y="40119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00535" y="1208626"/>
            <a:ext cx="6686930" cy="871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100"/>
              </a:lnSpc>
              <a:spcBef>
                <a:spcPct val="0"/>
              </a:spcBef>
            </a:pPr>
            <a:r>
              <a:rPr lang="en-US" sz="5071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DESPUES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1040930" y="1313401"/>
            <a:ext cx="4783791" cy="4167878"/>
          </a:xfrm>
          <a:custGeom>
            <a:avLst/>
            <a:gdLst/>
            <a:ahLst/>
            <a:cxnLst/>
            <a:rect r="r" b="b" t="t" l="l"/>
            <a:pathLst>
              <a:path h="4167878" w="4783791">
                <a:moveTo>
                  <a:pt x="0" y="0"/>
                </a:moveTo>
                <a:lnTo>
                  <a:pt x="4783791" y="0"/>
                </a:lnTo>
                <a:lnTo>
                  <a:pt x="4783791" y="4167878"/>
                </a:lnTo>
                <a:lnTo>
                  <a:pt x="0" y="41678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80306" y="8547455"/>
            <a:ext cx="16727388" cy="604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89"/>
              </a:lnSpc>
              <a:spcBef>
                <a:spcPct val="0"/>
              </a:spcBef>
            </a:pPr>
            <a:r>
              <a:rPr lang="en-US" sz="3563">
                <a:solidFill>
                  <a:srgbClr val="01FFFF"/>
                </a:solidFill>
                <a:latin typeface="HK Modular"/>
                <a:ea typeface="HK Modular"/>
                <a:cs typeface="HK Modular"/>
                <a:sym typeface="HK Modular"/>
              </a:rPr>
              <a:t>se cambia contenido y se coloca dentro de main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DAGYQHVnS9g</dc:identifier>
  <dcterms:modified xsi:type="dcterms:W3CDTF">2011-08-01T06:04:30Z</dcterms:modified>
  <cp:revision>1</cp:revision>
  <dc:title>Proyecto # 1</dc:title>
</cp:coreProperties>
</file>